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5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4668BBC-677F-4612-BD35-790D2F8DB689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6DC3E6D-D6CE-49D2-9D28-52B16CAA24D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36479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68BBC-677F-4612-BD35-790D2F8DB689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3E6D-D6CE-49D2-9D28-52B16CAA2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26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68BBC-677F-4612-BD35-790D2F8DB689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3E6D-D6CE-49D2-9D28-52B16CAA2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6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68BBC-677F-4612-BD35-790D2F8DB689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3E6D-D6CE-49D2-9D28-52B16CAA2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3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668BBC-677F-4612-BD35-790D2F8DB689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DC3E6D-D6CE-49D2-9D28-52B16CAA24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83558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68BBC-677F-4612-BD35-790D2F8DB689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3E6D-D6CE-49D2-9D28-52B16CAA2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6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68BBC-677F-4612-BD35-790D2F8DB689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3E6D-D6CE-49D2-9D28-52B16CAA2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0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68BBC-677F-4612-BD35-790D2F8DB689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3E6D-D6CE-49D2-9D28-52B16CAA2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5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68BBC-677F-4612-BD35-790D2F8DB689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3E6D-D6CE-49D2-9D28-52B16CAA2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1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668BBC-677F-4612-BD35-790D2F8DB689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DC3E6D-D6CE-49D2-9D28-52B16CAA24D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421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668BBC-677F-4612-BD35-790D2F8DB689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DC3E6D-D6CE-49D2-9D28-52B16CAA24D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356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4668BBC-677F-4612-BD35-790D2F8DB689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6DC3E6D-D6CE-49D2-9D28-52B16CAA24D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5644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zoom.u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zoom.u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7A632A-2111-43BE-B5DC-BA6DCA1D69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a-GE" sz="4500" b="1">
                <a:solidFill>
                  <a:schemeClr val="bg2">
                    <a:lumMod val="10000"/>
                  </a:schemeClr>
                </a:solidFill>
              </a:rPr>
              <a:t>ელექტრონული სწავლების გზამკვლევი </a:t>
            </a:r>
            <a:endParaRPr lang="en-US" sz="45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20444-2AF7-4878-896F-DE86322D3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529" y="444300"/>
            <a:ext cx="7258050" cy="381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67FFCA-4E4E-4DB3-A645-FA55FFAFCC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516" y="117048"/>
            <a:ext cx="1405379" cy="140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88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D6AAA-D246-4150-9712-18AB62DB0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10393052" cy="3581400"/>
          </a:xfrm>
        </p:spPr>
        <p:txBody>
          <a:bodyPr/>
          <a:lstStyle/>
          <a:p>
            <a:pPr algn="r"/>
            <a:endParaRPr lang="ka-GE" sz="4000" dirty="0">
              <a:solidFill>
                <a:schemeClr val="bg2">
                  <a:lumMod val="10000"/>
                </a:schemeClr>
              </a:solidFill>
            </a:endParaRPr>
          </a:p>
          <a:p>
            <a:pPr algn="r"/>
            <a:endParaRPr lang="ka-GE" sz="4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r">
              <a:buNone/>
            </a:pPr>
            <a:endParaRPr lang="ka-GE" sz="4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ka-GE" sz="4000" dirty="0">
                <a:solidFill>
                  <a:schemeClr val="bg2">
                    <a:lumMod val="10000"/>
                  </a:schemeClr>
                </a:solidFill>
              </a:rPr>
              <a:t>გისურვებთ წარმატებებს!</a:t>
            </a:r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DBC69A69-F820-4731-8CD3-310451DE4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48" y="384062"/>
            <a:ext cx="6721311" cy="32394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B15D1E-9FED-46E5-B18F-01088E3060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124" y="990600"/>
            <a:ext cx="1718821" cy="171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61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E4B13-ABE9-43FF-BBB6-7DABCE807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/>
              <a:t> </a:t>
            </a:r>
            <a:r>
              <a:rPr lang="ka-GE" dirty="0">
                <a:solidFill>
                  <a:schemeClr val="bg2">
                    <a:lumMod val="10000"/>
                  </a:schemeClr>
                </a:solidFill>
              </a:rPr>
              <a:t>რა არის                        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EDEF3-4EBF-48E2-BCA3-A4C3D4F6A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ka-GE" sz="2500" dirty="0">
                <a:solidFill>
                  <a:schemeClr val="bg2">
                    <a:lumMod val="10000"/>
                  </a:schemeClr>
                </a:solidFill>
              </a:rPr>
              <a:t>ელექტრონული პლატფორმა საქმიანი შეხვედრების, ლექციების, ჯგუფში მუშაობების, კონფერენციების ჩასატარებლად; </a:t>
            </a:r>
          </a:p>
          <a:p>
            <a:pPr algn="just"/>
            <a:r>
              <a:rPr lang="ka-GE" sz="2500" dirty="0">
                <a:solidFill>
                  <a:schemeClr val="bg2">
                    <a:lumMod val="10000"/>
                  </a:schemeClr>
                </a:solidFill>
              </a:rPr>
              <a:t>ის აერთიანებს დაახლოებით 500.000 კომპანიას და მომხმარებელთა კმაყოფილებით N 1 - ია; </a:t>
            </a:r>
          </a:p>
          <a:p>
            <a:pPr algn="just"/>
            <a:r>
              <a:rPr lang="ka-GE" sz="2500" dirty="0">
                <a:solidFill>
                  <a:schemeClr val="bg2">
                    <a:lumMod val="10000"/>
                  </a:schemeClr>
                </a:solidFill>
              </a:rPr>
              <a:t>აღნიშნული პროგრამა სახლიდან გაუსვლელად იძლევა შესაძლებლობას, მარტივი ინტერფეისით დავუკავშირდეთ პარტნიორებს/ლექტორებს/სტუდენტებს მსოფლიოს ნებისმიერ კუთხეში.</a:t>
            </a:r>
            <a:endParaRPr lang="en-US" sz="25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F2E762-D299-4A33-A03D-AF197730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23372"/>
            <a:ext cx="1219200" cy="1219200"/>
          </a:xfrm>
          <a:prstGeom prst="rect">
            <a:avLst/>
          </a:prstGeo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698EDEBC-C3A9-43C2-BDFA-C584EE1CA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829" y="23372"/>
            <a:ext cx="3652969" cy="191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8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E4B13-ABE9-43FF-BBB6-7DABCE807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ka-GE" dirty="0"/>
              <a:t>   </a:t>
            </a:r>
            <a:r>
              <a:rPr lang="ka-GE" dirty="0">
                <a:solidFill>
                  <a:schemeClr val="bg2">
                    <a:lumMod val="10000"/>
                  </a:schemeClr>
                </a:solidFill>
              </a:rPr>
              <a:t>რეგისტრაციის გზამკვლევი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EDEF3-4EBF-48E2-BCA3-A4C3D4F6A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>
                <a:solidFill>
                  <a:schemeClr val="bg2">
                    <a:lumMod val="10000"/>
                  </a:schemeClr>
                </a:solidFill>
              </a:rPr>
              <a:t>შევდივართ შემდეგ ვებ-მისამართზე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hlinkClick r:id="rId2"/>
              </a:rPr>
              <a:t>www.zoom.us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ka-GE" dirty="0">
                <a:solidFill>
                  <a:schemeClr val="bg2">
                    <a:lumMod val="10000"/>
                  </a:schemeClr>
                </a:solidFill>
              </a:rPr>
              <a:t>და ვაჭერთ ღილაკს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highlight>
                  <a:srgbClr val="00FFFF"/>
                </a:highlight>
              </a:rPr>
              <a:t>Sign up, it’s free </a:t>
            </a:r>
          </a:p>
          <a:p>
            <a:endParaRPr lang="en-US" dirty="0">
              <a:solidFill>
                <a:schemeClr val="bg2">
                  <a:lumMod val="10000"/>
                </a:schemeClr>
              </a:solidFill>
              <a:highlight>
                <a:srgbClr val="00FFFF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F2E762-D299-4A33-A03D-AF19773090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23372"/>
            <a:ext cx="1219200" cy="1219200"/>
          </a:xfrm>
          <a:prstGeom prst="rect">
            <a:avLst/>
          </a:prstGeo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EFDF0D67-E2C1-4142-B4BE-6C5C7AA73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5" y="31815"/>
            <a:ext cx="3652969" cy="19175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EDC265-BDEE-4865-BDF1-4BA448701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7724" y="2978869"/>
            <a:ext cx="6661609" cy="374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71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7085-A7C9-4905-BB2A-1883EEAE1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782425"/>
            <a:ext cx="10044261" cy="5665509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Sing Up </a:t>
            </a:r>
            <a:r>
              <a:rPr lang="ka-GE" dirty="0">
                <a:solidFill>
                  <a:schemeClr val="bg2">
                    <a:lumMod val="10000"/>
                  </a:schemeClr>
                </a:solidFill>
              </a:rPr>
              <a:t>ღილაკის დაჭერის შემდეგ,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www.zoom.us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ka-GE" dirty="0">
                <a:solidFill>
                  <a:schemeClr val="bg2">
                    <a:lumMod val="10000"/>
                  </a:schemeClr>
                </a:solidFill>
              </a:rPr>
              <a:t>მოითხოვს ელექტრონული ფოსტის შეყვანას, სადაც უნდა დააფიქსიროთ თქვენი პირადი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Email</a:t>
            </a:r>
            <a:r>
              <a:rPr lang="ka-GE" dirty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endParaRPr lang="ka-GE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ka-GE" dirty="0">
              <a:solidFill>
                <a:schemeClr val="bg2">
                  <a:lumMod val="10000"/>
                </a:schemeClr>
              </a:solidFill>
            </a:endParaRPr>
          </a:p>
          <a:p>
            <a:endParaRPr lang="ka-GE" dirty="0">
              <a:solidFill>
                <a:schemeClr val="bg2">
                  <a:lumMod val="10000"/>
                </a:schemeClr>
              </a:solidFill>
            </a:endParaRPr>
          </a:p>
          <a:p>
            <a:endParaRPr lang="ka-GE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endParaRPr lang="ka-GE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ka-GE" u="sng" dirty="0">
                <a:solidFill>
                  <a:schemeClr val="bg2">
                    <a:lumMod val="10000"/>
                  </a:schemeClr>
                </a:solidFill>
              </a:rPr>
              <a:t>შენიშვნა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: zoom</a:t>
            </a:r>
            <a:r>
              <a:rPr lang="ka-GE" dirty="0">
                <a:solidFill>
                  <a:schemeClr val="bg2">
                    <a:lumMod val="10000"/>
                  </a:schemeClr>
                </a:solidFill>
              </a:rPr>
              <a:t>-ის აპლიკაცია შესაძლებლობას გაძლევთ დარეგისტრირდეთ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GOOGLE </a:t>
            </a:r>
            <a:r>
              <a:rPr lang="ka-GE" b="1" dirty="0">
                <a:solidFill>
                  <a:schemeClr val="bg2">
                    <a:lumMod val="10000"/>
                  </a:schemeClr>
                </a:solidFill>
              </a:rPr>
              <a:t>ან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FACEBOOK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-</a:t>
            </a:r>
            <a:r>
              <a:rPr lang="ka-GE" dirty="0">
                <a:solidFill>
                  <a:schemeClr val="bg2">
                    <a:lumMod val="10000"/>
                  </a:schemeClr>
                </a:solidFill>
              </a:rPr>
              <a:t>ის მეშვეობითაც.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0A2B70-87E4-45CF-B0FE-03F718922C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23372"/>
            <a:ext cx="1219200" cy="121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2910BE-C2B7-41DF-8ED7-6B8BF6B0B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0590" y="1551888"/>
            <a:ext cx="6768445" cy="380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96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270BF-BB51-463F-B349-B2BD68342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499621"/>
            <a:ext cx="9601200" cy="5367779"/>
          </a:xfrm>
        </p:spPr>
        <p:txBody>
          <a:bodyPr/>
          <a:lstStyle/>
          <a:p>
            <a:r>
              <a:rPr lang="ka-GE" dirty="0">
                <a:solidFill>
                  <a:schemeClr val="bg2">
                    <a:lumMod val="10000"/>
                  </a:schemeClr>
                </a:solidFill>
              </a:rPr>
              <a:t>ელ-ფოსტის მითითების შემდეგ, თქვენსავე ელექტორნულ ფოსტაზე მოგივათ დადასტურების წერილი, სადაც უნდა დააჭიროთ ღილაკს -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highlight>
                  <a:srgbClr val="00FFFF"/>
                </a:highlight>
              </a:rPr>
              <a:t>Activate Account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EE5C3C-1283-4C18-8857-30FD0FC21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070" y="1347443"/>
            <a:ext cx="8908330" cy="50109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C33C25-3784-4502-9A9F-C26FFB3EA9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23372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88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FE227-D79D-46B3-8D00-04198B83D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509047"/>
            <a:ext cx="9601200" cy="5358353"/>
          </a:xfrm>
        </p:spPr>
        <p:txBody>
          <a:bodyPr/>
          <a:lstStyle/>
          <a:p>
            <a:r>
              <a:rPr lang="ka-GE" dirty="0">
                <a:solidFill>
                  <a:schemeClr val="bg2">
                    <a:lumMod val="10000"/>
                  </a:schemeClr>
                </a:solidFill>
              </a:rPr>
              <a:t>აქტივაციის შემდეგ, შეიყვანეთ თქვენი პერსონალური მონაცემები: სახელი, გვარი, პაროლი, დააჭირეთ ღილაკს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highlight>
                  <a:srgbClr val="00FFFF"/>
                </a:highlight>
              </a:rPr>
              <a:t>Continue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FFDBA9-AAB0-4446-9E2B-F9FBA12D4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72" y="1348032"/>
            <a:ext cx="9091628" cy="51140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4015C6-EDB2-4D4D-8E9F-36D578651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23372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09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46204-05DD-4F2A-B0FF-997AF06B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ka-GE" sz="35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r">
              <a:buNone/>
            </a:pPr>
            <a:endParaRPr lang="ka-GE" sz="35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r">
              <a:buNone/>
            </a:pPr>
            <a:r>
              <a:rPr lang="ka-GE" sz="3500" dirty="0">
                <a:solidFill>
                  <a:schemeClr val="bg2">
                    <a:lumMod val="10000"/>
                  </a:schemeClr>
                </a:solidFill>
              </a:rPr>
              <a:t>გილოცავთ! </a:t>
            </a:r>
          </a:p>
          <a:p>
            <a:pPr marL="0" indent="0" algn="r">
              <a:buNone/>
            </a:pPr>
            <a:r>
              <a:rPr lang="ka-GE" sz="3500" dirty="0">
                <a:solidFill>
                  <a:schemeClr val="bg2">
                    <a:lumMod val="10000"/>
                  </a:schemeClr>
                </a:solidFill>
              </a:rPr>
              <a:t>თქვენ წარმატებით გაიარეთ რეგისტრაცია</a:t>
            </a:r>
            <a:endParaRPr lang="en-US" sz="35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4C6FD20D-70CC-457F-9767-E3F22E7E8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35" y="461913"/>
            <a:ext cx="5401559" cy="26033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C402D3-0AA0-46D8-8A14-BDDA6B88E5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23372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72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A913C-9745-4D30-B9D3-53B42F16B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b="1" dirty="0">
                <a:solidFill>
                  <a:schemeClr val="bg2">
                    <a:lumMod val="10000"/>
                  </a:schemeClr>
                </a:solidFill>
              </a:rPr>
              <a:t>ლექტორებს! 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CEBF82-6A83-429F-9550-F9E9B05AD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ka-GE" dirty="0">
                <a:solidFill>
                  <a:schemeClr val="bg2">
                    <a:lumMod val="10000"/>
                  </a:schemeClr>
                </a:solidFill>
              </a:rPr>
              <a:t>გადმოწერეთ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ZOOM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-</a:t>
            </a:r>
            <a:r>
              <a:rPr lang="ka-GE" dirty="0">
                <a:solidFill>
                  <a:schemeClr val="bg2">
                    <a:lumMod val="10000"/>
                  </a:schemeClr>
                </a:solidFill>
              </a:rPr>
              <a:t>ის აპლიკაცია; </a:t>
            </a:r>
          </a:p>
          <a:p>
            <a:pPr algn="just"/>
            <a:r>
              <a:rPr lang="ka-GE" dirty="0">
                <a:solidFill>
                  <a:schemeClr val="bg2">
                    <a:lumMod val="10000"/>
                  </a:schemeClr>
                </a:solidFill>
              </a:rPr>
              <a:t>დააჭირეთ ღილაკს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HOST A MEETING (With Video on)</a:t>
            </a:r>
            <a:r>
              <a:rPr lang="ka-GE" dirty="0">
                <a:solidFill>
                  <a:schemeClr val="bg2">
                    <a:lumMod val="10000"/>
                  </a:schemeClr>
                </a:solidFill>
              </a:rPr>
              <a:t>;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ka-GE" dirty="0">
                <a:solidFill>
                  <a:schemeClr val="bg2">
                    <a:lumMod val="10000"/>
                  </a:schemeClr>
                </a:solidFill>
              </a:rPr>
              <a:t>თქვენი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Personal Meeting ID </a:t>
            </a:r>
            <a:r>
              <a:rPr lang="ka-GE" dirty="0">
                <a:solidFill>
                  <a:schemeClr val="bg2">
                    <a:lumMod val="10000"/>
                  </a:schemeClr>
                </a:solidFill>
              </a:rPr>
              <a:t>გაუზიარეთ თქვენს სტუდენტებს; </a:t>
            </a:r>
          </a:p>
          <a:p>
            <a:pPr algn="just"/>
            <a:endParaRPr lang="ka-GE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ka-GE" dirty="0">
                <a:solidFill>
                  <a:schemeClr val="bg2">
                    <a:lumMod val="10000"/>
                  </a:schemeClr>
                </a:solidFill>
              </a:rPr>
              <a:t>აპლიკაციით სარგებლობის შემთხვევაში, დააჭირეთ ღილაკს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NEW MEETING (Start with video)</a:t>
            </a:r>
            <a:r>
              <a:rPr lang="ka-GE" dirty="0">
                <a:solidFill>
                  <a:schemeClr val="bg2">
                    <a:lumMod val="10000"/>
                  </a:schemeClr>
                </a:solidFill>
              </a:rPr>
              <a:t>;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160000"/>
              </a:lnSpc>
            </a:pPr>
            <a:r>
              <a:rPr lang="ka-GE" b="1" u="sng" dirty="0">
                <a:solidFill>
                  <a:schemeClr val="bg2">
                    <a:lumMod val="10000"/>
                  </a:schemeClr>
                </a:solidFill>
              </a:rPr>
              <a:t>შენიშვნა</a:t>
            </a:r>
            <a:r>
              <a:rPr lang="ka-GE" b="1" dirty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ka-GE" dirty="0">
                <a:solidFill>
                  <a:schemeClr val="bg2">
                    <a:lumMod val="10000"/>
                  </a:schemeClr>
                </a:solidFill>
              </a:rPr>
              <a:t>თუ გსურთ პროგრამამ გამოიყენოს </a:t>
            </a:r>
            <a:r>
              <a:rPr lang="ka-GE" b="1" dirty="0">
                <a:solidFill>
                  <a:schemeClr val="bg2">
                    <a:lumMod val="10000"/>
                  </a:schemeClr>
                </a:solidFill>
              </a:rPr>
              <a:t>ასინქრონული</a:t>
            </a:r>
            <a:r>
              <a:rPr lang="ka-GE" dirty="0">
                <a:solidFill>
                  <a:schemeClr val="bg2">
                    <a:lumMod val="10000"/>
                  </a:schemeClr>
                </a:solidFill>
              </a:rPr>
              <a:t> მეთოდი, ამისათვის ლექციის დაწყებისას დააჭირეთ ღილაკს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Record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ka-GE" dirty="0">
                <a:solidFill>
                  <a:schemeClr val="bg2">
                    <a:lumMod val="10000"/>
                  </a:schemeClr>
                </a:solidFill>
              </a:rPr>
              <a:t>რაც შესაძლებლობას მოგცემთ ლექცია ჩაიწეროთ და ატვირთოთ სასწავლებლის ელექტრონულ სასწავლო ბაზაში.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2E2A3-0A09-4C63-B093-ED993C26F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912" y="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97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A913C-9745-4D30-B9D3-53B42F16B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b="1" dirty="0">
                <a:solidFill>
                  <a:schemeClr val="bg2">
                    <a:lumMod val="10000"/>
                  </a:schemeClr>
                </a:solidFill>
              </a:rPr>
              <a:t>სტუდენტებს!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CEBF82-6A83-429F-9550-F9E9B05AD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>
                <a:solidFill>
                  <a:schemeClr val="bg2">
                    <a:lumMod val="10000"/>
                  </a:schemeClr>
                </a:solidFill>
              </a:rPr>
              <a:t>დააჭირეთ ღილაკს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JOIN A MEETING</a:t>
            </a:r>
            <a:r>
              <a:rPr lang="ka-GE" b="1" dirty="0">
                <a:solidFill>
                  <a:schemeClr val="bg2">
                    <a:lumMod val="1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r>
              <a:rPr lang="ka-GE" dirty="0">
                <a:solidFill>
                  <a:schemeClr val="bg2">
                    <a:lumMod val="10000"/>
                  </a:schemeClr>
                </a:solidFill>
              </a:rPr>
              <a:t>ველში </a:t>
            </a:r>
            <a:r>
              <a:rPr lang="ka-GE" b="1" dirty="0">
                <a:solidFill>
                  <a:schemeClr val="bg2">
                    <a:lumMod val="10000"/>
                  </a:schemeClr>
                </a:solidFill>
              </a:rPr>
              <a:t>„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MEETING ID or Personal link name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”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ka-GE" dirty="0">
                <a:solidFill>
                  <a:schemeClr val="bg2">
                    <a:lumMod val="10000"/>
                  </a:schemeClr>
                </a:solidFill>
              </a:rPr>
              <a:t>ჩაწერეთ იმ ლექტორის ინდივიდუალური კოდი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ka-GE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Personal Meeting ID</a:t>
            </a:r>
            <a:r>
              <a:rPr lang="ka-GE" dirty="0">
                <a:solidFill>
                  <a:schemeClr val="bg2">
                    <a:lumMod val="10000"/>
                  </a:schemeClr>
                </a:solidFill>
              </a:rPr>
              <a:t>), რომლის ლექციაც გაქვთ ცხრილის მიხედვით;</a:t>
            </a:r>
          </a:p>
          <a:p>
            <a:endParaRPr lang="ka-GE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ka-GE" dirty="0">
                <a:solidFill>
                  <a:schemeClr val="bg2">
                    <a:lumMod val="10000"/>
                  </a:schemeClr>
                </a:solidFill>
              </a:rPr>
              <a:t>აპლიკაციით სარგებლობის შემთხვევაში, დააჭირეთ ღილაკს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JOIN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ka-GE" dirty="0">
                <a:solidFill>
                  <a:schemeClr val="bg2">
                    <a:lumMod val="10000"/>
                  </a:schemeClr>
                </a:solidFill>
              </a:rPr>
              <a:t>და მიუთითეთ ლექტორის ინდივიდუალური კოდი </a:t>
            </a:r>
            <a:r>
              <a:rPr lang="ka-GE" b="1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Personal Meeting ID</a:t>
            </a:r>
            <a:r>
              <a:rPr lang="ka-GE" dirty="0">
                <a:solidFill>
                  <a:schemeClr val="bg2">
                    <a:lumMod val="10000"/>
                  </a:schemeClr>
                </a:solidFill>
              </a:rPr>
              <a:t>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2E2A3-0A09-4C63-B093-ED993C26F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188" y="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6256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ustom 1">
      <a:dk1>
        <a:srgbClr val="243748"/>
      </a:dk1>
      <a:lt1>
        <a:sysClr val="window" lastClr="FFFFFF"/>
      </a:lt1>
      <a:dk2>
        <a:srgbClr val="B1C5D7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74</TotalTime>
  <Words>273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Franklin Gothic Book</vt:lpstr>
      <vt:lpstr>Sylfaen</vt:lpstr>
      <vt:lpstr>Crop</vt:lpstr>
      <vt:lpstr>PowerPoint Presentation</vt:lpstr>
      <vt:lpstr> რა არის                        ? </vt:lpstr>
      <vt:lpstr>   რეგისტრაციის გზამკვლევი</vt:lpstr>
      <vt:lpstr>PowerPoint Presentation</vt:lpstr>
      <vt:lpstr>PowerPoint Presentation</vt:lpstr>
      <vt:lpstr>PowerPoint Presentation</vt:lpstr>
      <vt:lpstr>PowerPoint Presentation</vt:lpstr>
      <vt:lpstr>ლექტორებს! </vt:lpstr>
      <vt:lpstr>სტუდენტებს!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Kvitsaridze</dc:creator>
  <cp:lastModifiedBy>Katie Kvitsaridze</cp:lastModifiedBy>
  <cp:revision>40</cp:revision>
  <dcterms:created xsi:type="dcterms:W3CDTF">2020-04-02T14:53:56Z</dcterms:created>
  <dcterms:modified xsi:type="dcterms:W3CDTF">2020-04-02T17:20:24Z</dcterms:modified>
</cp:coreProperties>
</file>